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5" r:id="rId5"/>
    <p:sldId id="272" r:id="rId6"/>
    <p:sldId id="273" r:id="rId7"/>
    <p:sldId id="274" r:id="rId8"/>
    <p:sldId id="264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98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5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7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2" y="994173"/>
            <a:ext cx="1847849" cy="1529953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1" y="0"/>
            <a:ext cx="9251951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9376" y="3702848"/>
                <a:ext cx="0" cy="23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1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1" y="1806178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6784" y="5951935"/>
            <a:ext cx="2133600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0A11D9FE-2A2D-448D-BD87-817497A794E5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1" y="5951935"/>
            <a:ext cx="5255684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617" y="5951935"/>
            <a:ext cx="607483" cy="364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fld id="{ADDDEE78-1CA1-49CF-AE7B-ECB0250EA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04040"/>
                </a:solidFill>
              </a:rPr>
              <a:t>МУНИЦИПАЛЬНОЕ ДОШКОЛЬНОЕ ОБРАЗОВАТЕЛЬНОЕ УЧРЕЖДЕНИЕ «ДЕТСКИЙ САД №69»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428868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404040"/>
                </a:solidFill>
              </a:rPr>
              <a:t>Музыкальный зал</a:t>
            </a:r>
            <a:r>
              <a:rPr lang="ru-RU" sz="2400" b="1" dirty="0" smtClean="0">
                <a:solidFill>
                  <a:srgbClr val="404040"/>
                </a:solidFill>
              </a:rPr>
              <a:t>,</a:t>
            </a:r>
          </a:p>
          <a:p>
            <a:pPr algn="ctr"/>
            <a:endParaRPr lang="ru-RU" sz="5400" b="1" dirty="0" smtClean="0">
              <a:solidFill>
                <a:srgbClr val="404040"/>
              </a:solidFill>
            </a:endParaRPr>
          </a:p>
          <a:p>
            <a:pPr algn="ctr"/>
            <a:r>
              <a:rPr lang="ru-RU" b="1" dirty="0" smtClean="0">
                <a:solidFill>
                  <a:srgbClr val="404040"/>
                </a:solidFill>
              </a:rPr>
              <a:t>совмещенный с физкультурным залом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666807" cy="923925"/>
          </a:xfrm>
        </p:spPr>
        <p:txBody>
          <a:bodyPr/>
          <a:lstStyle/>
          <a:p>
            <a:pPr algn="ctr"/>
            <a:r>
              <a:rPr lang="ru-RU" sz="2800" b="1" dirty="0"/>
              <a:t>Спортивное оборудование</a:t>
            </a:r>
            <a:endParaRPr lang="ru-RU" dirty="0"/>
          </a:p>
        </p:txBody>
      </p:sp>
      <p:pic>
        <p:nvPicPr>
          <p:cNvPr id="1026" name="Picture 2" descr="K:\IMG_20170123_11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963" b="21225"/>
          <a:stretch>
            <a:fillRect/>
          </a:stretch>
        </p:blipFill>
        <p:spPr bwMode="auto">
          <a:xfrm>
            <a:off x="1142976" y="928670"/>
            <a:ext cx="6786610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08498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142852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40404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404040"/>
                </a:solidFill>
              </a:rPr>
              <a:t>Общий вид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21"/>
          <a:stretch/>
        </p:blipFill>
        <p:spPr>
          <a:xfrm>
            <a:off x="809926" y="1000108"/>
            <a:ext cx="7691164" cy="5086276"/>
          </a:xfrm>
        </p:spPr>
      </p:pic>
    </p:spTree>
    <p:extLst>
      <p:ext uri="{BB962C8B-B14F-4D97-AF65-F5344CB8AC3E}">
        <p14:creationId xmlns="" xmlns:p14="http://schemas.microsoft.com/office/powerpoint/2010/main" val="24225801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142852"/>
            <a:ext cx="9501254" cy="923925"/>
          </a:xfrm>
        </p:spPr>
        <p:txBody>
          <a:bodyPr/>
          <a:lstStyle/>
          <a:p>
            <a:pPr algn="ctr"/>
            <a:r>
              <a:rPr lang="ru-RU" sz="2700" b="1" dirty="0" smtClean="0"/>
              <a:t>Рабочие места музыкального руководителя </a:t>
            </a:r>
            <a:br>
              <a:rPr lang="ru-RU" sz="2700" b="1" dirty="0" smtClean="0"/>
            </a:br>
            <a:r>
              <a:rPr lang="ru-RU" sz="2700" b="1" dirty="0" smtClean="0"/>
              <a:t>и инструктора по физической культуре</a:t>
            </a:r>
            <a:endParaRPr lang="ru-RU" sz="2700" dirty="0"/>
          </a:p>
        </p:txBody>
      </p:sp>
      <p:pic>
        <p:nvPicPr>
          <p:cNvPr id="2050" name="Picture 2" descr="K:\IMG_20170123_12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273926" cy="5455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086977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24936" cy="923925"/>
          </a:xfrm>
        </p:spPr>
        <p:txBody>
          <a:bodyPr/>
          <a:lstStyle/>
          <a:p>
            <a:pPr algn="ctr"/>
            <a:r>
              <a:rPr lang="ru-RU" sz="2800" b="1" dirty="0"/>
              <a:t>Ц</a:t>
            </a:r>
            <a:r>
              <a:rPr lang="ru-RU" sz="2800" b="1" dirty="0" smtClean="0"/>
              <a:t>ифровое пианино «</a:t>
            </a:r>
            <a:r>
              <a:rPr lang="en-US" sz="2800" b="1" dirty="0" err="1" smtClean="0"/>
              <a:t>Celviano</a:t>
            </a:r>
            <a:r>
              <a:rPr lang="ru-RU" sz="2800" b="1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40" r="5613"/>
          <a:stretch/>
        </p:blipFill>
        <p:spPr>
          <a:xfrm>
            <a:off x="1142976" y="1214422"/>
            <a:ext cx="6895599" cy="4881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4937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5724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40404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Методическое обеспечение и музыкально – дидактические игры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38" b="6991"/>
          <a:stretch/>
        </p:blipFill>
        <p:spPr>
          <a:xfrm>
            <a:off x="1214414" y="1571612"/>
            <a:ext cx="7024864" cy="5054860"/>
          </a:xfrm>
        </p:spPr>
      </p:pic>
    </p:spTree>
    <p:extLst>
      <p:ext uri="{BB962C8B-B14F-4D97-AF65-F5344CB8AC3E}">
        <p14:creationId xmlns="" xmlns:p14="http://schemas.microsoft.com/office/powerpoint/2010/main" val="37437996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32656"/>
            <a:ext cx="864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04040"/>
                </a:solidFill>
              </a:rPr>
              <a:t>Музыкальные шумовые и ударные инструменты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K:\IMG_20170123_112839.jpg"/>
          <p:cNvPicPr>
            <a:picLocks noChangeAspect="1" noChangeArrowheads="1"/>
          </p:cNvPicPr>
          <p:nvPr/>
        </p:nvPicPr>
        <p:blipFill>
          <a:blip r:embed="rId2" cstate="print"/>
          <a:srcRect t="36364"/>
          <a:stretch>
            <a:fillRect/>
          </a:stretch>
        </p:blipFill>
        <p:spPr bwMode="auto">
          <a:xfrm>
            <a:off x="357157" y="1285860"/>
            <a:ext cx="5286413" cy="252306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72"/>
          <a:stretch>
            <a:fillRect/>
          </a:stretch>
        </p:blipFill>
        <p:spPr>
          <a:xfrm>
            <a:off x="3857620" y="3071810"/>
            <a:ext cx="5072098" cy="360212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428604"/>
            <a:ext cx="415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04040"/>
                </a:solidFill>
              </a:rPr>
              <a:t>Атрибуты к танцам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005894"/>
            <a:ext cx="7286676" cy="55308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4700" cy="923925"/>
          </a:xfrm>
        </p:spPr>
        <p:txBody>
          <a:bodyPr/>
          <a:lstStyle/>
          <a:p>
            <a:pPr algn="ctr"/>
            <a:r>
              <a:rPr lang="ru-RU" sz="2800" b="1" dirty="0" smtClean="0"/>
              <a:t>Фонотека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04" b="8325"/>
          <a:stretch/>
        </p:blipFill>
        <p:spPr>
          <a:xfrm>
            <a:off x="1000100" y="1571612"/>
            <a:ext cx="7240318" cy="4643470"/>
          </a:xfrm>
        </p:spPr>
      </p:pic>
    </p:spTree>
    <p:extLst>
      <p:ext uri="{BB962C8B-B14F-4D97-AF65-F5344CB8AC3E}">
        <p14:creationId xmlns="" xmlns:p14="http://schemas.microsoft.com/office/powerpoint/2010/main" val="40391422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24700" cy="923925"/>
          </a:xfrm>
        </p:spPr>
        <p:txBody>
          <a:bodyPr/>
          <a:lstStyle/>
          <a:p>
            <a:pPr algn="ctr"/>
            <a:r>
              <a:rPr lang="ru-RU" sz="2800" b="1" dirty="0" smtClean="0"/>
              <a:t>Спортивное оборудование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40" r="9892"/>
          <a:stretch>
            <a:fillRect/>
          </a:stretch>
        </p:blipFill>
        <p:spPr>
          <a:xfrm>
            <a:off x="785786" y="951609"/>
            <a:ext cx="7429552" cy="5705079"/>
          </a:xfrm>
        </p:spPr>
      </p:pic>
    </p:spTree>
    <p:extLst>
      <p:ext uri="{BB962C8B-B14F-4D97-AF65-F5344CB8AC3E}">
        <p14:creationId xmlns="" xmlns:p14="http://schemas.microsoft.com/office/powerpoint/2010/main" val="19887574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Илюшева ЕМ</Template>
  <TotalTime>311</TotalTime>
  <Words>48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Слайд 1</vt:lpstr>
      <vt:lpstr>Слайд 2</vt:lpstr>
      <vt:lpstr>Рабочие места музыкального руководителя  и инструктора по физической культуре</vt:lpstr>
      <vt:lpstr>Цифровое пианино «Celviano» </vt:lpstr>
      <vt:lpstr>Слайд 5</vt:lpstr>
      <vt:lpstr>Слайд 6</vt:lpstr>
      <vt:lpstr>Слайд 7</vt:lpstr>
      <vt:lpstr>Фонотека</vt:lpstr>
      <vt:lpstr>Спортивное оборудование</vt:lpstr>
      <vt:lpstr>Спортивное оборудование</vt:lpstr>
    </vt:vector>
  </TitlesOfParts>
  <Company>Sadik 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Sadik69</dc:creator>
  <cp:lastModifiedBy>Sadik69</cp:lastModifiedBy>
  <cp:revision>33</cp:revision>
  <dcterms:created xsi:type="dcterms:W3CDTF">2017-01-17T10:21:52Z</dcterms:created>
  <dcterms:modified xsi:type="dcterms:W3CDTF">2017-01-24T08:02:31Z</dcterms:modified>
</cp:coreProperties>
</file>