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0" r:id="rId2"/>
    <p:sldId id="270" r:id="rId3"/>
    <p:sldId id="274" r:id="rId4"/>
    <p:sldId id="275" r:id="rId5"/>
    <p:sldId id="273" r:id="rId6"/>
    <p:sldId id="256" r:id="rId7"/>
    <p:sldId id="277" r:id="rId8"/>
    <p:sldId id="278" r:id="rId9"/>
    <p:sldId id="279" r:id="rId10"/>
    <p:sldId id="258" r:id="rId11"/>
    <p:sldId id="280" r:id="rId12"/>
    <p:sldId id="281" r:id="rId13"/>
    <p:sldId id="282" r:id="rId14"/>
    <p:sldId id="283" r:id="rId15"/>
    <p:sldId id="257" r:id="rId16"/>
    <p:sldId id="291" r:id="rId17"/>
    <p:sldId id="286" r:id="rId18"/>
    <p:sldId id="263" r:id="rId19"/>
    <p:sldId id="28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3" y="3307356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3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4"/>
            <a:ext cx="1472963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675724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9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9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5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3" y="1809750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3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5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3" y="2389190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7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1" y="2389190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1" y="446087"/>
            <a:ext cx="2660651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5" y="446088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1" y="1631950"/>
            <a:ext cx="2660651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718052" y="994173"/>
            <a:ext cx="1847849" cy="1529953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9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1" y="0"/>
            <a:ext cx="9251951" cy="6858000"/>
            <a:chOff x="-9" y="-16"/>
            <a:chExt cx="9252346" cy="6858038"/>
          </a:xfrm>
        </p:grpSpPr>
        <p:grpSp>
          <p:nvGrpSpPr>
            <p:cNvPr id="3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7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9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2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1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4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9376" y="3702848"/>
                <a:ext cx="0" cy="23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6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7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8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9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20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1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</p:grpSp>
        <p:grpSp>
          <p:nvGrpSpPr>
            <p:cNvPr id="22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23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24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5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6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27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28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9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30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defTabSz="457200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</p:grp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1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1" y="1806178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6784" y="5951935"/>
            <a:ext cx="2133600" cy="364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defRPr>
            </a:lvl1pPr>
          </a:lstStyle>
          <a:p>
            <a:fld id="{0A11D9FE-2A2D-448D-BD87-817497A794E5}" type="datetimeFigureOut">
              <a:rPr lang="ru-RU" smtClean="0"/>
              <a:pPr/>
              <a:t>29.01.2017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1" y="5951935"/>
            <a:ext cx="5255684" cy="364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617" y="5951935"/>
            <a:ext cx="607483" cy="364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defRPr>
            </a:lvl1pPr>
          </a:lstStyle>
          <a:p>
            <a:fld id="{ADDDEE78-1CA1-49CF-AE7B-ECB0250EAA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42918"/>
            <a:ext cx="89297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 69»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 №  3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1871304"/>
      </p:ext>
    </p:extLst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                             			«Мордовия моя»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124700" cy="4409764"/>
          </a:xfrm>
        </p:spPr>
      </p:pic>
    </p:spTree>
    <p:extLst>
      <p:ext uri="{BB962C8B-B14F-4D97-AF65-F5344CB8AC3E}">
        <p14:creationId xmlns="" xmlns:p14="http://schemas.microsoft.com/office/powerpoint/2010/main" val="3518777936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 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«Семья»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09750"/>
            <a:ext cx="3600400" cy="4139530"/>
          </a:xfr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09750"/>
            <a:ext cx="3672408" cy="4139530"/>
          </a:xfrm>
          <a:scene3d>
            <a:camera prst="orthographicFront">
              <a:rot lat="21301143" lon="21573786" rev="1139"/>
            </a:camera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2751958041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«Больница»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06574"/>
            <a:ext cx="6192688" cy="4286721"/>
          </a:xfrm>
        </p:spPr>
      </p:pic>
    </p:spTree>
    <p:extLst>
      <p:ext uri="{BB962C8B-B14F-4D97-AF65-F5344CB8AC3E}">
        <p14:creationId xmlns="" xmlns:p14="http://schemas.microsoft.com/office/powerpoint/2010/main" val="303177252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124700" cy="128396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 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«Физическая культура»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714488"/>
            <a:ext cx="4740558" cy="45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42005791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«Сенсорное воспитание»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17" t="-6667" r="-2" b="318"/>
          <a:stretch/>
        </p:blipFill>
        <p:spPr bwMode="auto">
          <a:xfrm>
            <a:off x="1857356" y="1571612"/>
            <a:ext cx="5598385" cy="489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91801457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913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 	</a:t>
            </a: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«Безопасность дорожного движения»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home\Desktop\фото\IMG_3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00"/>
          <a:stretch>
            <a:fillRect/>
          </a:stretch>
        </p:blipFill>
        <p:spPr bwMode="auto">
          <a:xfrm>
            <a:off x="428596" y="3286124"/>
            <a:ext cx="5290638" cy="3286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78"/>
          <a:stretch>
            <a:fillRect/>
          </a:stretch>
        </p:blipFill>
        <p:spPr>
          <a:xfrm>
            <a:off x="4500562" y="1714488"/>
            <a:ext cx="3969139" cy="328614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адик\Desktop\IMG_4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785926"/>
            <a:ext cx="3860800" cy="475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8728" y="285728"/>
            <a:ext cx="6715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«Салон красоты»</a:t>
            </a:r>
            <a:endParaRPr lang="ru-RU" sz="4000" dirty="0"/>
          </a:p>
        </p:txBody>
      </p:sp>
    </p:spTree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052736"/>
            <a:ext cx="651841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2976" y="214290"/>
            <a:ext cx="742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 «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Ряжения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851938201"/>
      </p:ext>
    </p:extLst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1" y="548681"/>
            <a:ext cx="7124700" cy="1051520"/>
          </a:xfrm>
        </p:spPr>
        <p:txBody>
          <a:bodyPr/>
          <a:lstStyle/>
          <a:p>
            <a:r>
              <a:rPr lang="ru-RU" dirty="0" smtClean="0"/>
              <a:t>					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Спальня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484784"/>
            <a:ext cx="7124700" cy="4464496"/>
          </a:xfrm>
        </p:spPr>
      </p:pic>
    </p:spTree>
    <p:extLst>
      <p:ext uri="{BB962C8B-B14F-4D97-AF65-F5344CB8AC3E}">
        <p14:creationId xmlns="" xmlns:p14="http://schemas.microsoft.com/office/powerpoint/2010/main" val="1814067706"/>
      </p:ext>
    </p:extLst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Комната гигиены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06574"/>
            <a:ext cx="6768751" cy="4214713"/>
          </a:xfrm>
        </p:spPr>
      </p:pic>
    </p:spTree>
    <p:extLst>
      <p:ext uri="{BB962C8B-B14F-4D97-AF65-F5344CB8AC3E}">
        <p14:creationId xmlns="" xmlns:p14="http://schemas.microsoft.com/office/powerpoint/2010/main" val="546551471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124700" cy="923925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Приемная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85794"/>
            <a:ext cx="7162750" cy="4552630"/>
          </a:xfrm>
        </p:spPr>
      </p:pic>
      <p:pic>
        <p:nvPicPr>
          <p:cNvPr id="5" name="Picture 2" descr="C:\Users\садик\Desktop\фото 2 мл\IMG_4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3214686"/>
            <a:ext cx="2964249" cy="3308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4765057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215"/>
          <a:stretch>
            <a:fillRect/>
          </a:stretch>
        </p:blipFill>
        <p:spPr bwMode="auto">
          <a:xfrm>
            <a:off x="357158" y="1928802"/>
            <a:ext cx="8215370" cy="402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48" y="285728"/>
            <a:ext cx="75212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Информационный стенд для 	родителей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7989355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44" r="12396"/>
          <a:stretch>
            <a:fillRect/>
          </a:stretch>
        </p:blipFill>
        <p:spPr bwMode="auto">
          <a:xfrm>
            <a:off x="2928926" y="1428736"/>
            <a:ext cx="5982730" cy="421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садик\Desktop\фото 2 мл\IMG_4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65" t="7103" r="9554" b="12984"/>
          <a:stretch>
            <a:fillRect/>
          </a:stretch>
        </p:blipFill>
        <p:spPr bwMode="auto">
          <a:xfrm>
            <a:off x="500034" y="3429000"/>
            <a:ext cx="3556025" cy="2857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76672"/>
            <a:ext cx="759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Стенд выставка детских работ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196969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916832"/>
            <a:ext cx="712628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224" y="357166"/>
            <a:ext cx="7018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 стенд        		«Права ребенка»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4286797"/>
      </p:ext>
    </p:extLst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76673"/>
            <a:ext cx="7117180" cy="720080"/>
          </a:xfrm>
        </p:spPr>
        <p:txBody>
          <a:bodyPr/>
          <a:lstStyle/>
          <a:p>
            <a:r>
              <a:rPr lang="ru-RU" dirty="0" smtClean="0"/>
              <a:t>	</a:t>
            </a:r>
            <a:r>
              <a:rPr lang="ru-RU" dirty="0"/>
              <a:t> </a:t>
            </a:r>
            <a:r>
              <a:rPr lang="ru-RU" dirty="0" smtClean="0"/>
              <a:t>  	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Групповая комната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556792"/>
            <a:ext cx="8358246" cy="515835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1" y="548681"/>
            <a:ext cx="7124700" cy="105152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 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«Природа»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06574"/>
            <a:ext cx="6696744" cy="4908574"/>
          </a:xfrm>
        </p:spPr>
      </p:pic>
    </p:spTree>
    <p:extLst>
      <p:ext uri="{BB962C8B-B14F-4D97-AF65-F5344CB8AC3E}">
        <p14:creationId xmlns="" xmlns:p14="http://schemas.microsoft.com/office/powerpoint/2010/main" val="4272343045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«Библиотека»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06574"/>
            <a:ext cx="6912768" cy="4214713"/>
          </a:xfrm>
        </p:spPr>
      </p:pic>
    </p:spTree>
    <p:extLst>
      <p:ext uri="{BB962C8B-B14F-4D97-AF65-F5344CB8AC3E}">
        <p14:creationId xmlns="" xmlns:p14="http://schemas.microsoft.com/office/powerpoint/2010/main" val="1965034619"/>
      </p:ext>
    </p:extLst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Тематический центр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«Театр»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27548"/>
            <a:ext cx="7416824" cy="4265748"/>
          </a:xfrm>
        </p:spPr>
      </p:pic>
    </p:spTree>
    <p:extLst>
      <p:ext uri="{BB962C8B-B14F-4D97-AF65-F5344CB8AC3E}">
        <p14:creationId xmlns="" xmlns:p14="http://schemas.microsoft.com/office/powerpoint/2010/main" val="3369436082"/>
      </p:ext>
    </p:extLst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Илюшева ЕМ</Template>
  <TotalTime>155</TotalTime>
  <Words>46</Words>
  <Application>Microsoft Office PowerPoint</Application>
  <PresentationFormat>Экран (4:3)</PresentationFormat>
  <Paragraphs>26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Spring</vt:lpstr>
      <vt:lpstr>Слайд 1</vt:lpstr>
      <vt:lpstr>Приемная</vt:lpstr>
      <vt:lpstr>Слайд 3</vt:lpstr>
      <vt:lpstr>Слайд 4</vt:lpstr>
      <vt:lpstr>Слайд 5</vt:lpstr>
      <vt:lpstr>     Групповая комната</vt:lpstr>
      <vt:lpstr>Тематический центр  «Природа»</vt:lpstr>
      <vt:lpstr>Тематический центр «Библиотека»</vt:lpstr>
      <vt:lpstr>Тематический центр «Театр»</vt:lpstr>
      <vt:lpstr>       Тематический центр                                «Мордовия моя»</vt:lpstr>
      <vt:lpstr>Тематический центр  «Семья»</vt:lpstr>
      <vt:lpstr>Тематический центр «Больница»</vt:lpstr>
      <vt:lpstr> ТЕМАТИЧЕСКИЙ ЦЕНТР  «Физическая культура» </vt:lpstr>
      <vt:lpstr>Тематический центр «Сенсорное воспитание»</vt:lpstr>
      <vt:lpstr>Слайд 15</vt:lpstr>
      <vt:lpstr>Слайд 16</vt:lpstr>
      <vt:lpstr>Слайд 17</vt:lpstr>
      <vt:lpstr>     Спальня</vt:lpstr>
      <vt:lpstr>Комната гигиены</vt:lpstr>
    </vt:vector>
  </TitlesOfParts>
  <Company>Sadik 69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Sadik69</dc:creator>
  <cp:lastModifiedBy>home</cp:lastModifiedBy>
  <cp:revision>40</cp:revision>
  <dcterms:created xsi:type="dcterms:W3CDTF">2017-01-17T10:21:52Z</dcterms:created>
  <dcterms:modified xsi:type="dcterms:W3CDTF">2017-01-29T16:37:39Z</dcterms:modified>
</cp:coreProperties>
</file>