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4" r:id="rId3"/>
    <p:sldId id="265" r:id="rId4"/>
    <p:sldId id="262" r:id="rId5"/>
    <p:sldId id="261" r:id="rId6"/>
    <p:sldId id="268" r:id="rId7"/>
    <p:sldId id="269" r:id="rId8"/>
    <p:sldId id="270" r:id="rId9"/>
    <p:sldId id="271" r:id="rId10"/>
    <p:sldId id="273" r:id="rId11"/>
    <p:sldId id="274" r:id="rId12"/>
    <p:sldId id="276" r:id="rId13"/>
    <p:sldId id="277" r:id="rId14"/>
    <p:sldId id="278" r:id="rId15"/>
    <p:sldId id="279" r:id="rId16"/>
    <p:sldId id="280" r:id="rId17"/>
    <p:sldId id="263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3" y="3307356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3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11D9FE-2A2D-448D-BD87-817497A794E5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DEE78-1CA1-49CF-AE7B-ECB0250EA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11D9FE-2A2D-448D-BD87-817497A794E5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DEE78-1CA1-49CF-AE7B-ECB0250EA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4"/>
            <a:ext cx="1472963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675724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11D9FE-2A2D-448D-BD87-817497A794E5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DEE78-1CA1-49CF-AE7B-ECB0250EA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11D9FE-2A2D-448D-BD87-817497A794E5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DEE78-1CA1-49CF-AE7B-ECB0250EA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9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11D9FE-2A2D-448D-BD87-817497A794E5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DEE78-1CA1-49CF-AE7B-ECB0250EA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5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809750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3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11D9FE-2A2D-448D-BD87-817497A794E5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DEE78-1CA1-49CF-AE7B-ECB0250EA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5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2389190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7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2389190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11D9FE-2A2D-448D-BD87-817497A794E5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DEE78-1CA1-49CF-AE7B-ECB0250EA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11D9FE-2A2D-448D-BD87-817497A794E5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DEE78-1CA1-49CF-AE7B-ECB0250EA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11D9FE-2A2D-448D-BD87-817497A794E5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DEE78-1CA1-49CF-AE7B-ECB0250EA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1" y="446087"/>
            <a:ext cx="2660651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446088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1" y="1631950"/>
            <a:ext cx="2660651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11D9FE-2A2D-448D-BD87-817497A794E5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DEE78-1CA1-49CF-AE7B-ECB0250EA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718052" y="994173"/>
            <a:ext cx="1847849" cy="1529953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9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0A11D9FE-2A2D-448D-BD87-817497A794E5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DDDEE78-1CA1-49CF-AE7B-ECB0250EA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4"/>
          <p:cNvGrpSpPr>
            <a:grpSpLocks/>
          </p:cNvGrpSpPr>
          <p:nvPr/>
        </p:nvGrpSpPr>
        <p:grpSpPr bwMode="auto">
          <a:xfrm>
            <a:off x="1" y="0"/>
            <a:ext cx="9251951" cy="6858000"/>
            <a:chOff x="-9" y="-16"/>
            <a:chExt cx="9252346" cy="6858038"/>
          </a:xfrm>
        </p:grpSpPr>
        <p:grpSp>
          <p:nvGrpSpPr>
            <p:cNvPr id="3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7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8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9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2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4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5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9376" y="3702848"/>
                <a:ext cx="0" cy="23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6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 sz="1800">
                    <a:latin typeface="+mn-lt"/>
                  </a:endParaRPr>
                </a:p>
              </p:txBody>
            </p:sp>
          </p:grpSp>
          <p:grpSp>
            <p:nvGrpSpPr>
              <p:cNvPr id="17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 sz="1800">
                    <a:latin typeface="+mn-lt"/>
                  </a:endParaRPr>
                </a:p>
              </p:txBody>
            </p:sp>
          </p:grpSp>
          <p:grpSp>
            <p:nvGrpSpPr>
              <p:cNvPr id="18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 sz="1800">
                    <a:latin typeface="+mn-lt"/>
                  </a:endParaRPr>
                </a:p>
              </p:txBody>
            </p:sp>
          </p:grpSp>
          <p:grpSp>
            <p:nvGrpSpPr>
              <p:cNvPr id="19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 sz="1800">
                    <a:latin typeface="+mn-lt"/>
                  </a:endParaRPr>
                </a:p>
              </p:txBody>
            </p:sp>
          </p:grpSp>
          <p:grpSp>
            <p:nvGrpSpPr>
              <p:cNvPr id="20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1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 sz="1800">
                    <a:latin typeface="+mn-lt"/>
                  </a:endParaRPr>
                </a:p>
              </p:txBody>
            </p:sp>
          </p:grpSp>
        </p:grpSp>
        <p:grpSp>
          <p:nvGrpSpPr>
            <p:cNvPr id="22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23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 sz="1800">
                    <a:latin typeface="+mn-lt"/>
                  </a:endParaRPr>
                </a:p>
              </p:txBody>
            </p:sp>
          </p:grpSp>
          <p:grpSp>
            <p:nvGrpSpPr>
              <p:cNvPr id="24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5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6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 sz="1800">
                    <a:latin typeface="+mn-lt"/>
                  </a:endParaRPr>
                </a:p>
              </p:txBody>
            </p:sp>
          </p:grpSp>
          <p:grpSp>
            <p:nvGrpSpPr>
              <p:cNvPr id="27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 sz="1800">
                    <a:latin typeface="+mn-lt"/>
                  </a:endParaRPr>
                </a:p>
              </p:txBody>
            </p:sp>
          </p:grpSp>
          <p:grpSp>
            <p:nvGrpSpPr>
              <p:cNvPr id="28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 sz="1800">
                    <a:latin typeface="+mn-lt"/>
                  </a:endParaRPr>
                </a:p>
              </p:txBody>
            </p:sp>
          </p:grpSp>
          <p:grpSp>
            <p:nvGrpSpPr>
              <p:cNvPr id="30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 sz="1800">
                    <a:latin typeface="+mn-lt"/>
                  </a:endParaRPr>
                </a:p>
              </p:txBody>
            </p:sp>
          </p:grpSp>
        </p:grpSp>
      </p:grp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1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1" y="1806178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6784" y="5951935"/>
            <a:ext cx="2133600" cy="364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defRPr>
            </a:lvl1pPr>
          </a:lstStyle>
          <a:p>
            <a:fld id="{0A11D9FE-2A2D-448D-BD87-817497A794E5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1" y="5951935"/>
            <a:ext cx="5255684" cy="364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617" y="5951935"/>
            <a:ext cx="607483" cy="364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defRPr>
            </a:lvl1pPr>
          </a:lstStyle>
          <a:p>
            <a:fld id="{ADDDEE78-1CA1-49CF-AE7B-ECB0250EAA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51" y="676275"/>
            <a:ext cx="7124700" cy="5056981"/>
          </a:xfrm>
        </p:spPr>
        <p:txBody>
          <a:bodyPr/>
          <a:lstStyle/>
          <a:p>
            <a:r>
              <a:rPr lang="ru-RU" sz="8000" dirty="0" smtClean="0">
                <a:solidFill>
                  <a:srgbClr val="C00000"/>
                </a:solidFill>
                <a:cs typeface="Times New Roman" pitchFamily="18" charset="0"/>
              </a:rPr>
              <a:t>    </a:t>
            </a:r>
            <a:r>
              <a:rPr lang="ru-RU" sz="80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rgbClr val="C00000"/>
                </a:solidFill>
                <a:cs typeface="Times New Roman" pitchFamily="18" charset="0"/>
              </a:rPr>
              <a:t>НАША      ГРУППА №6</a:t>
            </a:r>
            <a:endParaRPr lang="ru-RU" sz="8000" dirty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22836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ТЕМАТИЧЕСКИЙ ЦЕНТР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«СЕМЬЯ»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6"/>
          <a:stretch/>
        </p:blipFill>
        <p:spPr bwMode="auto">
          <a:xfrm>
            <a:off x="323527" y="1717369"/>
            <a:ext cx="4633907" cy="3268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62553"/>
            <a:ext cx="4320480" cy="3247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529003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ТЕМАТИЧЕСКИЙ ЦЕНТР «БОЛЬНИЦА»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41682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356649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51" y="188641"/>
            <a:ext cx="7124700" cy="1152128"/>
          </a:xfrm>
        </p:spPr>
        <p:txBody>
          <a:bodyPr/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C00000"/>
                </a:solidFill>
              </a:rPr>
              <a:t>ТЕМАТИЧЕСКИЙ ЦЕНТР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«ФИЗИЧЕСКАЯ КУЛЬТУРА»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707"/>
            <a:ext cx="7272808" cy="489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30409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79572"/>
            <a:ext cx="7200800" cy="503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469" y="188640"/>
            <a:ext cx="7124700" cy="92392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ТЕМАТИЧЕСКИЙ ЦЕНТР «СЕНСОРНОЕ ВОСПИТАНИЕ»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6022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124700" cy="13681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ТЕМАТИЧЕСКИЙ ЦЕНТР «БЕЗОПАСНОСТЬ ДОРОЖНОГО ДВИЖЕНИЯ»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560840" cy="481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73633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50" y="332656"/>
            <a:ext cx="7124700" cy="92392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ТЕМАТИЧЕСКИЙ ЦЕНТР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«САЛОН КРАСОТЫ»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344816" cy="50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58537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76275"/>
            <a:ext cx="7522791" cy="92392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ТЕМАТИЧЕСКИЙ ЦЕНТР                    «СУПЕРМАРКЕТ»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0" r="3737"/>
          <a:stretch/>
        </p:blipFill>
        <p:spPr bwMode="auto">
          <a:xfrm>
            <a:off x="899592" y="1820648"/>
            <a:ext cx="7200800" cy="477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29819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700" y="620688"/>
            <a:ext cx="7124700" cy="92392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       </a:t>
            </a:r>
            <a:r>
              <a:rPr lang="ru-RU" sz="4000" dirty="0" smtClean="0">
                <a:solidFill>
                  <a:srgbClr val="C00000"/>
                </a:solidFill>
              </a:rPr>
              <a:t>СПАЛЬНЯ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741726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8039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51" y="332657"/>
            <a:ext cx="7124700" cy="1080119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КОМНАТА ГИГИЕНЫ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417" y="1340768"/>
            <a:ext cx="5170478" cy="3326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6318"/>
            <a:ext cx="4625619" cy="3473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74913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            </a:t>
            </a:r>
            <a:r>
              <a:rPr lang="ru-RU" sz="4000" dirty="0" smtClean="0">
                <a:solidFill>
                  <a:srgbClr val="C00000"/>
                </a:solidFill>
              </a:rPr>
              <a:t>ПРИЕМНАЯ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23426"/>
            <a:ext cx="7200800" cy="4441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396946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4243869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718" y="372585"/>
            <a:ext cx="39243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41"/>
          <a:stretch/>
        </p:blipFill>
        <p:spPr bwMode="auto">
          <a:xfrm>
            <a:off x="2267743" y="3645024"/>
            <a:ext cx="4556125" cy="3039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48135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sz="4000" dirty="0" smtClean="0">
                <a:solidFill>
                  <a:srgbClr val="C00000"/>
                </a:solidFill>
              </a:rPr>
              <a:t>ИГРОВАЯ КОМНАТА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72816"/>
            <a:ext cx="7408159" cy="45365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704856" cy="4851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97490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51" y="676275"/>
            <a:ext cx="7124700" cy="448469"/>
          </a:xfrm>
        </p:spPr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63" y="3789565"/>
            <a:ext cx="4331123" cy="2936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04665"/>
            <a:ext cx="4192643" cy="3141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673" y="404665"/>
            <a:ext cx="4016628" cy="314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56716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646" y="548680"/>
            <a:ext cx="7124700" cy="923925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ТЕМАТИЧЕСКИЙ ЦЕНТР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«НАША ПРИРОДА»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651" y="1628800"/>
            <a:ext cx="7124700" cy="42302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416824" cy="4697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427440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ТЕМАТИЧЕСКИЙ ЦЕНТР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«БИБЛИОТЕКА»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0" r="17319"/>
          <a:stretch/>
        </p:blipFill>
        <p:spPr bwMode="auto">
          <a:xfrm>
            <a:off x="1475656" y="1628800"/>
            <a:ext cx="5616624" cy="4989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15678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654" y="404665"/>
            <a:ext cx="7124700" cy="115212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  ТЕМАТИЧЕСКИЙ </a:t>
            </a:r>
            <a:r>
              <a:rPr lang="ru-RU" dirty="0" smtClean="0">
                <a:solidFill>
                  <a:srgbClr val="C00000"/>
                </a:solidFill>
              </a:rPr>
              <a:t>ЦЕНТР «ТЕАТР»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46"/>
          <a:stretch/>
        </p:blipFill>
        <p:spPr bwMode="auto">
          <a:xfrm>
            <a:off x="899592" y="1700808"/>
            <a:ext cx="7488832" cy="501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606126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ТЕМАТИЧЕСКИЙ ЦЕНТР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«МОЯ МОРДОВИЯ»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385176" cy="480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57326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Илюшева ЕМ</Template>
  <TotalTime>156</TotalTime>
  <Words>55</Words>
  <Application>Microsoft Office PowerPoint</Application>
  <PresentationFormat>Экран (4:3)</PresentationFormat>
  <Paragraphs>16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Spring</vt:lpstr>
      <vt:lpstr>     НАША      ГРУППА №6</vt:lpstr>
      <vt:lpstr>            ПРИЕМНАЯ</vt:lpstr>
      <vt:lpstr>Презентация PowerPoint</vt:lpstr>
      <vt:lpstr>       ИГРОВАЯ КОМНАТА</vt:lpstr>
      <vt:lpstr>Презентация PowerPoint</vt:lpstr>
      <vt:lpstr> ТЕМАТИЧЕСКИЙ ЦЕНТР  «НАША ПРИРОДА»</vt:lpstr>
      <vt:lpstr>ТЕМАТИЧЕСКИЙ ЦЕНТР «БИБЛИОТЕКА»</vt:lpstr>
      <vt:lpstr>  ТЕМАТИЧЕСКИЙ ЦЕНТР «ТЕАТР»</vt:lpstr>
      <vt:lpstr>ТЕМАТИЧЕСКИЙ ЦЕНТР  «МОЯ МОРДОВИЯ»</vt:lpstr>
      <vt:lpstr>ТЕМАТИЧЕСКИЙ ЦЕНТР «СЕМЬЯ»</vt:lpstr>
      <vt:lpstr>ТЕМАТИЧЕСКИЙ ЦЕНТР «БОЛЬНИЦА»</vt:lpstr>
      <vt:lpstr> ТЕМАТИЧЕСКИЙ ЦЕНТР  «ФИЗИЧЕСКАЯ КУЛЬТУРА» </vt:lpstr>
      <vt:lpstr>ТЕМАТИЧЕСКИЙ ЦЕНТР «СЕНСОРНОЕ ВОСПИТАНИЕ» </vt:lpstr>
      <vt:lpstr>ТЕМАТИЧЕСКИЙ ЦЕНТР «БЕЗОПАСНОСТЬ ДОРОЖНОГО ДВИЖЕНИЯ»</vt:lpstr>
      <vt:lpstr>ТЕМАТИЧЕСКИЙ ЦЕНТР  «САЛОН КРАСОТЫ»</vt:lpstr>
      <vt:lpstr>ТЕМАТИЧЕСКИЙ ЦЕНТР                    «СУПЕРМАРКЕТ»</vt:lpstr>
      <vt:lpstr>              СПАЛЬНЯ</vt:lpstr>
      <vt:lpstr>     КОМНАТА ГИГИЕНЫ</vt:lpstr>
    </vt:vector>
  </TitlesOfParts>
  <Company>Sadik 69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Sadik69</dc:creator>
  <cp:lastModifiedBy>садик</cp:lastModifiedBy>
  <cp:revision>19</cp:revision>
  <dcterms:created xsi:type="dcterms:W3CDTF">2017-01-17T10:21:52Z</dcterms:created>
  <dcterms:modified xsi:type="dcterms:W3CDTF">2017-01-20T07:12:28Z</dcterms:modified>
</cp:coreProperties>
</file>