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8052" y="994173"/>
            <a:ext cx="1847849" cy="1529953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1" y="0"/>
            <a:ext cx="9251951" cy="6858000"/>
            <a:chOff x="-9" y="-16"/>
            <a:chExt cx="9252346" cy="6858038"/>
          </a:xfrm>
        </p:grpSpPr>
        <p:grpSp>
          <p:nvGrpSpPr>
            <p:cNvPr id="3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9376" y="3702848"/>
                <a:ext cx="0" cy="23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1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1" y="1806178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6784" y="5951935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fld id="{0A11D9FE-2A2D-448D-BD87-817497A794E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1" y="5951935"/>
            <a:ext cx="5255684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617" y="5951935"/>
            <a:ext cx="607483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52736"/>
            <a:ext cx="8100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69»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 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я 1\Desktop\группа\IMG_5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142" y="692696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9727" y="5934470"/>
            <a:ext cx="603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«Супермаркет»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2840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я 1\Desktop\группа\IMG_51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30"/>
          <a:stretch/>
        </p:blipFill>
        <p:spPr bwMode="auto">
          <a:xfrm>
            <a:off x="916204" y="389006"/>
            <a:ext cx="721194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4095" y="5238204"/>
            <a:ext cx="589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«Мир музыки»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0664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я 1\Desktop\группа\IMG_5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20"/>
          <a:stretch/>
        </p:blipFill>
        <p:spPr bwMode="auto">
          <a:xfrm>
            <a:off x="2915816" y="260648"/>
            <a:ext cx="3312368" cy="56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496" y="6093296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«Салон красоты»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2042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708" y="6255435"/>
            <a:ext cx="611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«Мир природы»</a:t>
            </a:r>
            <a:endParaRPr lang="ru-RU" sz="2400" dirty="0"/>
          </a:p>
        </p:txBody>
      </p:sp>
      <p:pic>
        <p:nvPicPr>
          <p:cNvPr id="12291" name="Picture 3" descr="C:\Users\мария 1\Desktop\группа\IMG_5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7" r="20018"/>
          <a:stretch/>
        </p:blipFill>
        <p:spPr bwMode="auto">
          <a:xfrm>
            <a:off x="2267743" y="404664"/>
            <a:ext cx="4536503" cy="55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71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я 1\Desktop\группа\IMG_5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4292" y="5877271"/>
            <a:ext cx="549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«Больница»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649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я 1\Desktop\группа\IMG_5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893" y="6018355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«Театр»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2769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 1\Desktop\группа\IMG_5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464385" cy="33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 1\Desktop\группа\IMG_5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09044"/>
            <a:ext cx="4115136" cy="30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5448" y="764704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Групповая комната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 1\Desktop\группа\IMG_5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3203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 1\Desktop\группа\IMG_5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863" y="3447123"/>
            <a:ext cx="43203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4012" y="908720"/>
            <a:ext cx="4095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Информационный центр</a:t>
            </a:r>
          </a:p>
          <a:p>
            <a:pPr algn="ctr"/>
            <a:r>
              <a:rPr lang="ru-RU" sz="2400" dirty="0"/>
              <a:t>д</a:t>
            </a:r>
            <a:r>
              <a:rPr lang="ru-RU" sz="2400" dirty="0" smtClean="0"/>
              <a:t>ля родителей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 1\Desktop\группа\IMG_20161123_151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4" y="188640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я 1\Desktop\группа\IMG_5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77852" cy="32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2553" y="1052736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Центр </a:t>
            </a:r>
          </a:p>
          <a:p>
            <a:pPr algn="ctr"/>
            <a:r>
              <a:rPr lang="ru-RU" sz="2400" dirty="0" smtClean="0"/>
              <a:t>детского творчества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1546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 1\Desktop\группа\IMG_5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5967" y="1042425"/>
            <a:ext cx="5678698" cy="42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892" y="616782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Тематический центр «Дидактические игры»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2232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я 1\Desktop\группа\IMG_5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76672"/>
            <a:ext cx="6922567" cy="51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5731" y="5968251"/>
            <a:ext cx="492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«Семья»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4137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я 1\Desktop\группа\IMG_51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5"/>
          <a:stretch/>
        </p:blipFill>
        <p:spPr bwMode="auto">
          <a:xfrm>
            <a:off x="1835696" y="332656"/>
            <a:ext cx="564012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798" y="5962020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Тематический центр «Кухня»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770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я 1\Desktop\группа\IMG_51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16"/>
          <a:stretch/>
        </p:blipFill>
        <p:spPr bwMode="auto">
          <a:xfrm>
            <a:off x="899592" y="404664"/>
            <a:ext cx="7164288" cy="45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180" y="5229200"/>
            <a:ext cx="6401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Тематический центр «Соблюдая ПДД- </a:t>
            </a:r>
          </a:p>
          <a:p>
            <a:pPr algn="ctr"/>
            <a:r>
              <a:rPr lang="ru-RU" sz="2400" dirty="0" smtClean="0"/>
              <a:t>не окажешься в беде!»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7755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я 1\Desktop\группа\IMG_5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5045" y="1082544"/>
            <a:ext cx="5423039" cy="40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1659" y="5839081"/>
            <a:ext cx="420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Тематический центр </a:t>
            </a:r>
          </a:p>
          <a:p>
            <a:pPr algn="ctr"/>
            <a:r>
              <a:rPr lang="ru-RU" sz="2400" dirty="0" smtClean="0"/>
              <a:t>«Мой край – Мордовия!»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550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Илюшева ЕМ</Template>
  <TotalTime>93</TotalTime>
  <Words>89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Sadik 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Sadik69</dc:creator>
  <cp:lastModifiedBy>home</cp:lastModifiedBy>
  <cp:revision>10</cp:revision>
  <dcterms:created xsi:type="dcterms:W3CDTF">2017-01-17T10:21:52Z</dcterms:created>
  <dcterms:modified xsi:type="dcterms:W3CDTF">2017-01-29T16:45:37Z</dcterms:modified>
</cp:coreProperties>
</file>