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3" r:id="rId4"/>
    <p:sldId id="274" r:id="rId5"/>
    <p:sldId id="272" r:id="rId6"/>
    <p:sldId id="264" r:id="rId7"/>
    <p:sldId id="266" r:id="rId8"/>
    <p:sldId id="265" r:id="rId9"/>
    <p:sldId id="258" r:id="rId10"/>
    <p:sldId id="260" r:id="rId11"/>
    <p:sldId id="262" r:id="rId12"/>
    <p:sldId id="261" r:id="rId13"/>
    <p:sldId id="268" r:id="rId14"/>
    <p:sldId id="269" r:id="rId15"/>
    <p:sldId id="271" r:id="rId16"/>
    <p:sldId id="270" r:id="rId17"/>
    <p:sldId id="25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2" y="994173"/>
            <a:ext cx="1847849" cy="1529953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" y="0"/>
            <a:ext cx="9251951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9376" y="3702848"/>
                <a:ext cx="0" cy="23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1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1" y="1806178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784" y="5951935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0A11D9FE-2A2D-448D-BD87-817497A794E5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1" y="5951935"/>
            <a:ext cx="5255684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617" y="5951935"/>
            <a:ext cx="607483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</a:rPr>
              <a:t>МУНИЦИПАЛЬНОЕ ДОШКОЛЬНОЕ ОБРАЗОВАТЕЛЬНОЕ УЧРЕЖДЕНИЕ «ДЕТСКИЙ САД №69»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6430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404040"/>
                </a:solidFill>
              </a:rPr>
              <a:t>НАША ГРУППА №5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24700" cy="923925"/>
          </a:xfrm>
        </p:spPr>
        <p:txBody>
          <a:bodyPr/>
          <a:lstStyle/>
          <a:p>
            <a:pPr algn="ctr"/>
            <a:r>
              <a:rPr lang="ru-RU" sz="2800" b="1" dirty="0" smtClean="0"/>
              <a:t>ЦЕНТР РЕЧЕВОГО РАЗВИТИЯ</a:t>
            </a:r>
            <a:endParaRPr lang="ru-RU" dirty="0"/>
          </a:p>
        </p:txBody>
      </p:sp>
      <p:pic>
        <p:nvPicPr>
          <p:cNvPr id="6146" name="Picture 2" descr="C:\Users\садик\Desktop\фото\DSC04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6504979" cy="48787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7574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66807" cy="923925"/>
          </a:xfrm>
        </p:spPr>
        <p:txBody>
          <a:bodyPr/>
          <a:lstStyle/>
          <a:p>
            <a:pPr algn="ctr"/>
            <a:r>
              <a:rPr lang="ru-RU" sz="2800" b="1" dirty="0"/>
              <a:t>ТЕМАТИЧЕСКИЙ </a:t>
            </a:r>
            <a:r>
              <a:rPr lang="ru-RU" sz="2800" b="1" dirty="0" smtClean="0"/>
              <a:t>ЦЕНТР </a:t>
            </a:r>
            <a:br>
              <a:rPr lang="ru-RU" sz="2800" b="1" dirty="0" smtClean="0"/>
            </a:br>
            <a:r>
              <a:rPr lang="ru-RU" sz="2800" b="1" dirty="0" smtClean="0"/>
              <a:t>«МИР ПРИРОДЫ»</a:t>
            </a:r>
            <a:endParaRPr lang="ru-RU" dirty="0"/>
          </a:p>
        </p:txBody>
      </p:sp>
      <p:pic>
        <p:nvPicPr>
          <p:cNvPr id="8194" name="Picture 2" descr="C:\Users\садик\Desktop\фото\DSC04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46341" cy="483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08498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594799" cy="923925"/>
          </a:xfrm>
        </p:spPr>
        <p:txBody>
          <a:bodyPr/>
          <a:lstStyle/>
          <a:p>
            <a:pPr algn="ctr"/>
            <a:r>
              <a:rPr lang="ru-RU" sz="2800" b="1" dirty="0"/>
              <a:t>ТЕМАТИЧЕСКИЙ </a:t>
            </a:r>
            <a:r>
              <a:rPr lang="ru-RU" sz="2800" b="1" dirty="0" smtClean="0"/>
              <a:t>ЦЕНТР «ЗДОРОВЬЕ»</a:t>
            </a:r>
            <a:endParaRPr lang="ru-RU" dirty="0"/>
          </a:p>
        </p:txBody>
      </p:sp>
      <p:pic>
        <p:nvPicPr>
          <p:cNvPr id="9218" name="Picture 2" descr="C:\Users\садик\Desktop\фото\DSC04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50330" cy="47627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564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34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04040"/>
                </a:solidFill>
              </a:rPr>
              <a:t>ТЕМАТИЧЕСКИЙ </a:t>
            </a:r>
            <a:r>
              <a:rPr lang="ru-RU" sz="2800" b="1" dirty="0" smtClean="0">
                <a:solidFill>
                  <a:srgbClr val="404040"/>
                </a:solidFill>
              </a:rPr>
              <a:t>ЦЕНТР СЮЖЕТНО-РОЛЕВЫХ ИГР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 descr="C:\Users\садик\Desktop\фото\DSC04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72066" y="1857364"/>
            <a:ext cx="2520280" cy="6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БОЛЬНИЦА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5092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34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404040"/>
                </a:solidFill>
              </a:rPr>
              <a:t>ТЕМАТИЧЕСКИЙ </a:t>
            </a:r>
            <a:r>
              <a:rPr lang="ru-RU" sz="2800" b="1" dirty="0" smtClean="0">
                <a:solidFill>
                  <a:srgbClr val="404040"/>
                </a:solidFill>
              </a:rPr>
              <a:t>ЦЕНТР СЮЖЕТНО-РОЛЕВЫХ ИГР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1" name="Picture 3" descr="C:\Users\садик\Desktop\фото\DSC04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24" y="1439951"/>
            <a:ext cx="6496339" cy="4872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215074" y="1571612"/>
            <a:ext cx="1997169" cy="6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КУХНЯ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5092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34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04040"/>
                </a:solidFill>
              </a:rPr>
              <a:t>ТЕМАТИЧЕСКИЙ </a:t>
            </a:r>
            <a:r>
              <a:rPr lang="ru-RU" sz="2800" b="1" dirty="0" smtClean="0">
                <a:solidFill>
                  <a:srgbClr val="404040"/>
                </a:solidFill>
              </a:rPr>
              <a:t>ЦЕНТР СЮЖЕТНО-РОЛЕВЫХ ИГР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7" name="Picture 3" descr="C:\Users\садик\Desktop\фото\DSC04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9077"/>
            <a:ext cx="6696744" cy="50225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86380" y="1643050"/>
            <a:ext cx="2520280" cy="6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МАГАЗИН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6292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34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04040"/>
                </a:solidFill>
              </a:rPr>
              <a:t>ТЕМАТИЧЕСКИЙ </a:t>
            </a:r>
            <a:r>
              <a:rPr lang="ru-RU" sz="2800" b="1" dirty="0" smtClean="0">
                <a:solidFill>
                  <a:srgbClr val="404040"/>
                </a:solidFill>
              </a:rPr>
              <a:t>ЦЕНТР СЮЖЕТНО-РОЛЕВЫХ ИГР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 descr="C:\Users\садик\Desktop\фото\DSC04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1"/>
          <a:stretch>
            <a:fillRect/>
          </a:stretch>
        </p:blipFill>
        <p:spPr bwMode="auto">
          <a:xfrm>
            <a:off x="857224" y="1714488"/>
            <a:ext cx="7363729" cy="45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8" y="1714488"/>
            <a:ext cx="2520280" cy="6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АТЕЛЬЕ,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ПОЧТА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6292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5907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УГОЛОК ДЕЖУРСТВА</a:t>
            </a:r>
            <a:endParaRPr lang="ru-RU" dirty="0"/>
          </a:p>
        </p:txBody>
      </p:sp>
      <p:pic>
        <p:nvPicPr>
          <p:cNvPr id="10243" name="Picture 3" descr="C:\Users\садик\Desktop\фото\DSC04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6056" y="1748665"/>
            <a:ext cx="5416949" cy="4062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669" y="332656"/>
            <a:ext cx="4464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40404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КОМНАТА ГИГИЕНЫ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садик\Desktop\DSC04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40767"/>
            <a:ext cx="6597732" cy="4948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961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1706" y="3147712"/>
            <a:ext cx="3801365" cy="923925"/>
          </a:xfrm>
        </p:spPr>
        <p:txBody>
          <a:bodyPr/>
          <a:lstStyle/>
          <a:p>
            <a:pPr algn="ctr"/>
            <a:r>
              <a:rPr lang="ru-RU" dirty="0" smtClean="0"/>
              <a:t>ПРИЁМНАЯ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66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40404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404040"/>
                </a:solidFill>
              </a:rPr>
              <a:t>ПРИЕМНАЯ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Picture 3" descr="C:\Users\садик\Desktop\DSC04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62795" cy="50720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25801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адик\Desktop\фото\DSC04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9754"/>
          <a:stretch/>
        </p:blipFill>
        <p:spPr bwMode="auto">
          <a:xfrm>
            <a:off x="785786" y="3357562"/>
            <a:ext cx="7215238" cy="30625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садик\Desktop\фото\DSC04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36" t="20013" r="450" b="28524"/>
          <a:stretch/>
        </p:blipFill>
        <p:spPr bwMode="auto">
          <a:xfrm>
            <a:off x="2714612" y="642918"/>
            <a:ext cx="3801744" cy="24288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7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04040"/>
                </a:solidFill>
              </a:rPr>
              <a:t>ИНФОРМАЦИОННЫЕ СТЕНДЫ ДЛЯ РОДИТЕЛЕЙ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садик\Desktop\фото\DSC04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75" r="59724" b="39587"/>
          <a:stretch/>
        </p:blipFill>
        <p:spPr bwMode="auto">
          <a:xfrm>
            <a:off x="1785918" y="2214554"/>
            <a:ext cx="5786478" cy="40987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4546" y="500042"/>
            <a:ext cx="4859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УГОЛОК </a:t>
            </a:r>
          </a:p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«НАШЕ ТВОРЧЕСТВО»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8640"/>
            <a:ext cx="59766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40404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ИГРОВАЯ КОМНАТА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садик\Desktop\DSC04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608512" cy="34541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ик\Desktop\DSC0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4714908" cy="35361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7996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4700" cy="923925"/>
          </a:xfrm>
        </p:spPr>
        <p:txBody>
          <a:bodyPr/>
          <a:lstStyle/>
          <a:p>
            <a:pPr algn="ctr"/>
            <a:r>
              <a:rPr lang="ru-RU" sz="2800" b="1" dirty="0" smtClean="0"/>
              <a:t>ЦЕНТР КРАЕВЕДЕНИЯ</a:t>
            </a:r>
            <a:endParaRPr lang="ru-RU" sz="2800" b="1" dirty="0"/>
          </a:p>
        </p:txBody>
      </p:sp>
      <p:pic>
        <p:nvPicPr>
          <p:cNvPr id="2050" name="Picture 2" descr="C:\Users\садик\Desktop\фото\DSC04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794" y="1363198"/>
            <a:ext cx="5403850" cy="52149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91422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50783" cy="923925"/>
          </a:xfrm>
        </p:spPr>
        <p:txBody>
          <a:bodyPr/>
          <a:lstStyle/>
          <a:p>
            <a:pPr algn="ctr"/>
            <a:r>
              <a:rPr lang="ru-RU" sz="2800" b="1" dirty="0"/>
              <a:t>ТЕМАТИЧЕСКИЙ ЦЕНТР </a:t>
            </a:r>
            <a:r>
              <a:rPr lang="ru-RU" sz="2800" b="1" dirty="0" smtClean="0"/>
              <a:t>«ТЕАТР»</a:t>
            </a:r>
          </a:p>
        </p:txBody>
      </p:sp>
      <p:pic>
        <p:nvPicPr>
          <p:cNvPr id="3074" name="Picture 2" descr="C:\Users\садик\Desktop\фото\DSC04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32" r="3301"/>
          <a:stretch>
            <a:fillRect/>
          </a:stretch>
        </p:blipFill>
        <p:spPr bwMode="auto">
          <a:xfrm>
            <a:off x="500034" y="1428736"/>
            <a:ext cx="7884093" cy="49633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81224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6275"/>
            <a:ext cx="8424936" cy="923925"/>
          </a:xfrm>
        </p:spPr>
        <p:txBody>
          <a:bodyPr/>
          <a:lstStyle/>
          <a:p>
            <a:pPr algn="ctr"/>
            <a:r>
              <a:rPr lang="ru-RU" sz="2800" b="1" dirty="0" smtClean="0"/>
              <a:t>ТЕМАТИЧЕСКИЙ ЦЕНТР «БЕЗОПАСНОСТЬ»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садик\Desktop\фото\DSC04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15659"/>
            <a:ext cx="6408712" cy="48065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64937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ЦЕНТР ХУДОЖЕСТВЕННОЙ ЛИТЕРАТУРЫ</a:t>
            </a:r>
            <a:endParaRPr lang="ru-RU" dirty="0"/>
          </a:p>
        </p:txBody>
      </p:sp>
      <p:pic>
        <p:nvPicPr>
          <p:cNvPr id="5122" name="Picture 2" descr="C:\Users\садик\Desktop\фото\DSC04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857364"/>
            <a:ext cx="6075925" cy="45569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08697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Илюшева ЕМ</Template>
  <TotalTime>223</TotalTime>
  <Words>78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Слайд 1</vt:lpstr>
      <vt:lpstr>ПРИЁМНАЯ</vt:lpstr>
      <vt:lpstr>Слайд 3</vt:lpstr>
      <vt:lpstr>Слайд 4</vt:lpstr>
      <vt:lpstr>Слайд 5</vt:lpstr>
      <vt:lpstr>ЦЕНТР КРАЕВЕДЕНИЯ</vt:lpstr>
      <vt:lpstr>ТЕМАТИЧЕСКИЙ ЦЕНТР «ТЕАТР»</vt:lpstr>
      <vt:lpstr>ТЕМАТИЧЕСКИЙ ЦЕНТР «БЕЗОПАСНОСТЬ»</vt:lpstr>
      <vt:lpstr>ЦЕНТР ХУДОЖЕСТВЕННОЙ ЛИТЕРАТУРЫ</vt:lpstr>
      <vt:lpstr>ЦЕНТР РЕЧЕВОГО РАЗВИТИЯ</vt:lpstr>
      <vt:lpstr>ТЕМАТИЧЕСКИЙ ЦЕНТР  «МИР ПРИРОДЫ»</vt:lpstr>
      <vt:lpstr>ТЕМАТИЧЕСКИЙ ЦЕНТР «ЗДОРОВЬЕ»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Sadik 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Sadik69</dc:creator>
  <cp:lastModifiedBy>Sadik69</cp:lastModifiedBy>
  <cp:revision>24</cp:revision>
  <dcterms:created xsi:type="dcterms:W3CDTF">2017-01-17T10:21:52Z</dcterms:created>
  <dcterms:modified xsi:type="dcterms:W3CDTF">2017-01-20T10:17:22Z</dcterms:modified>
</cp:coreProperties>
</file>