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69" r:id="rId6"/>
    <p:sldId id="26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2D10-82E3-46A4-857E-A4471B65BFC9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0E22-5972-4831-ABBC-32092D26D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C373-7D3F-45B9-A568-07D773B39BC5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923A-5F83-4546-A885-351FFD36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D0C-6D0E-4B6F-BA3B-B89764EADC00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CFE3-CAC3-46F7-8457-57879720D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4FD4-1A7A-4F1B-A331-368914E782DE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049F-EA72-4E5C-843A-8197EEEF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3B42-E98B-4C37-B871-FFFA82DE72CA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96A2-AB44-4966-A730-D6A1D276F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ECE9-97BD-43A7-88B6-2C2BFCE4DC6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C630-09B6-4B5D-A687-B132F57B3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232D-1A93-49DD-9B6D-18BCDBC09D2D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50B4-0CA4-4889-B746-25618E719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951A-FD3E-4985-B241-80613A8422A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E515-815C-4F2C-BA51-9BEE8D300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AF90-2F53-46BA-B83E-E56C9FAF03E6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E07C-D4A7-4784-9208-C9EAAB9DA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A1FC-7DCC-42FA-B8C0-90CF8797A24F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719A-FA3A-40F5-B5B0-A5D65267C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DC07-B9DC-4156-9CC5-5F6847210310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5A4B-3AC2-4681-B250-45C83465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9906" y="3703642"/>
                <a:ext cx="0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0ED3C6-7478-4400-A560-8032EC7E9F67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64BF0B-1A26-45CA-9B17-A39E7E829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50825" y="0"/>
            <a:ext cx="88931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Муниципальное дошкольное образовательное учреждение</a:t>
            </a:r>
          </a:p>
          <a:p>
            <a:pPr algn="ctr">
              <a:spcBef>
                <a:spcPct val="50000"/>
              </a:spcBef>
            </a:pPr>
            <a:r>
              <a:rPr lang="ru-RU" sz="3200"/>
              <a:t> «Детский сад №69»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76375" y="2708275"/>
            <a:ext cx="67675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>
                <a:solidFill>
                  <a:srgbClr val="FF3300"/>
                </a:solidFill>
              </a:rPr>
              <a:t>Группа №1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1000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11213"/>
            <a:ext cx="7632700" cy="57261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-428625" y="142875"/>
            <a:ext cx="1035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</a:rPr>
              <a:t>Тематический центр «Сенсорное воспитание»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P1000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143000"/>
            <a:ext cx="5072063" cy="53752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8958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3300"/>
                </a:solidFill>
              </a:rPr>
              <a:t>Тематический центр «Магазин игрушек» </a:t>
            </a:r>
            <a:endParaRPr lang="ru-RU" sz="36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20170116_174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60350"/>
            <a:ext cx="4233863" cy="62372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42875" y="1214438"/>
            <a:ext cx="40719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3300"/>
                </a:solidFill>
              </a:rPr>
              <a:t>Тематический центр «Физическая культура»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P1000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7467600" cy="56022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3300"/>
                </a:solidFill>
              </a:rPr>
              <a:t>Тематический центр «Семья»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P1000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63700"/>
            <a:ext cx="6572250" cy="49291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6626" name="Picture 4" descr="P1000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85750"/>
            <a:ext cx="3635375" cy="27257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43926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Спальня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P1000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500313"/>
            <a:ext cx="5459412" cy="4094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7650" name="Picture 5" descr="P1000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3905250" cy="29289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7651" name="Picture 4" descr="P10001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00125"/>
            <a:ext cx="3903662" cy="29289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Комната гигиены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3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6976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Приемная</a:t>
            </a:r>
          </a:p>
        </p:txBody>
      </p:sp>
      <p:pic>
        <p:nvPicPr>
          <p:cNvPr id="14338" name="Picture 5" descr="P1000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6985000" cy="52403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P1000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4243388" cy="31829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5362" name="Picture 5" descr="P1000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141663"/>
            <a:ext cx="4572000" cy="3429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42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</a:rPr>
              <a:t>Информационные стенды для родителей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P1000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38"/>
            <a:ext cx="7046913" cy="52847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1188" y="2603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Стенд детских работ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P1000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559675" cy="56705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200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Групповая комната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P1000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857500"/>
            <a:ext cx="4929188" cy="36972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8434" name="Picture 4" descr="P1000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5715000" cy="42862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1000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3973512" cy="2981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458" name="Picture 5" descr="P1000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785813"/>
            <a:ext cx="3924300" cy="2943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459" name="Picture 6" descr="P1000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071938"/>
            <a:ext cx="3325812" cy="24939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460" name="Picture 7" descr="P10001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071938"/>
            <a:ext cx="3395663" cy="2546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1571625" y="0"/>
            <a:ext cx="6411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3300"/>
                </a:solidFill>
              </a:rPr>
              <a:t>Тематический центр «Театр»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P100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394575" cy="55451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50825" y="0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3300"/>
                </a:solidFill>
              </a:rPr>
              <a:t>Тематический центр «Природа»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P1000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7164387" cy="53736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3300"/>
                </a:solidFill>
              </a:rPr>
              <a:t>Тематический центр «Библиотека»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Илюшева ЕМ</Template>
  <TotalTime>127</TotalTime>
  <Words>40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Verdana</vt:lpstr>
      <vt:lpstr>Wingdings 2</vt:lpstr>
      <vt:lpstr>Calibri</vt:lpstr>
      <vt:lpstr>Spring</vt:lpstr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Sadik 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Sadik69</dc:creator>
  <cp:lastModifiedBy>Оксана</cp:lastModifiedBy>
  <cp:revision>6</cp:revision>
  <dcterms:created xsi:type="dcterms:W3CDTF">2017-01-17T10:21:52Z</dcterms:created>
  <dcterms:modified xsi:type="dcterms:W3CDTF">2017-01-23T09:45:52Z</dcterms:modified>
</cp:coreProperties>
</file>